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22D5-73CA-517C-AE46-2EC395765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77551-479C-62D7-E34F-22250F9D9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C17B-E318-39CA-BAC3-D4687876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44D9C-1817-3372-66F8-2768AF6B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679B-8316-A705-4F10-821375FA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9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32AC-64C6-9A4F-B381-E076FB5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5FE4-ED5B-23F9-0A72-672E722B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4EBF-A001-5D5F-1C66-404A77B8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4A25-3E1F-0991-7322-370E3334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A7828-CC4B-6F62-EA8F-0223F759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2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9413-F4D2-55D2-2985-8E82289CE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1A6D3-B50E-8FA0-6AC9-822D8A95E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9515-07E0-CB02-A32E-B1F1209F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421E0-DF94-01F0-25B4-09A8880F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A8CF-3EC6-23C5-4BF5-7940050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51DA-E678-189D-9040-2E398307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C002-69FF-75AA-2617-1F2EDECA0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283-5F94-967C-2364-6F55D32D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53D36-5906-32B4-1346-4431506F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23736-92FA-F416-A4E9-985F24EC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65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DB4-E6D0-AF7A-C86F-CF6532D8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45A1-87DC-8D51-56F8-924FCCE41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8E66-8B7C-A831-7832-013F6997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4CC7-4234-7EF2-F7C4-5C7EAEA9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A003-74D5-028D-8626-6029C72E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1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1B63-E6C9-0ABF-D5CE-A1B47235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D9E5-AADC-F4DF-0D1F-EDD4ADE58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59D37-7003-33A9-289F-FD438E4CC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8AB2A-EFED-25E3-113E-0D876CF0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CE57F-7666-D638-921A-0BC379F5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AE196-1473-0806-1C5F-7217DD1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4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9C58-DC0D-FE93-E3C8-5BC99C6A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D4276-A828-48ED-E2CA-5E85D980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36968-C068-5701-02BC-50FBE34B1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B778F-C5DE-B281-C5BC-8DDB53008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DC4DE-BAE7-D1AD-5516-4A5AFA7FD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9EC14-7326-AAC1-08F0-A34A9FE4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80F15-6336-565D-EF9B-DD9C4A78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1F690-C89C-077A-065B-E1CA0D9D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40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CAD6-74B7-D24A-A13A-02BCF71F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EC878-7511-5F6A-7DE0-CB51A102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91F3-2575-437F-2A74-8367B12C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8F012-D383-9324-2887-F178B89F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24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05497-1994-2AB8-E28E-03BE8DFB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54909-E57F-FF65-2371-F3A4D2A5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73CE-A473-F2B7-3860-09FB5B00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23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EA9B-3AF5-360D-C734-C6022E02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3C2C-E318-4A5A-104D-D499215C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AD89C-EF34-FDE5-6012-86DAC92F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70F25-2EC2-D140-9865-E09E3201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56FC-D7D2-C719-C73A-1E65DC1F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DAAD2-2C11-6C0F-5A84-10ED1B22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56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D93-B1EF-37AD-70BF-A03447AB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F15CF-1789-2FE4-CAAD-A940A01A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2EEA5-1D04-FAFC-11B0-F55B4DCF1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7D450-16F4-C3E7-8735-7973DA75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32438-E095-A4FC-D37A-B2C4E665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2A5E-4376-8A1A-920A-AD0A9C06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1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C13A0-1D5E-0722-13E8-034DD97C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8FBA-D639-0E81-8CC2-9B31C157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40FF-070E-792E-02C8-8EC6D52D4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F70D-2FAC-49E3-8E1D-261B64FC3DA3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EA1F2-0D39-BD7C-729B-521BCAD5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F8DD2-94B7-D3BE-13C1-E9544DBE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7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74D0-88D0-0639-C31D-261DC54E7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4D367-6B6C-DD46-965E-1DBADBAB0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9A1D2-2AE9-A3D6-4B47-C859153C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2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8BD-AF07-87E5-4071-291E08FF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7CC196-E32B-C9E5-CB03-4E9029C8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566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0B8A-9AD2-DBCE-D425-2D24F9B3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95642-4896-01DA-1DE1-27417A22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82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966E-158D-2AB3-9C00-EB8AD98F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3B33B-5BB9-5819-06FB-063754DE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82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3125-E818-55BF-ADD4-6659D6F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32146-CB29-3520-F5BB-5D95374FB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235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A66D-6158-11FC-B775-E5C6A1F5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785D4-9ADE-85D9-D12B-A7D8EBE6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01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1146-11F5-C7C5-44B7-170C23A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927DA-B376-B4B2-AB39-860B0A65A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499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625-D4DA-B781-68B8-CBCC4375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5DFF3-6EC5-11EE-ED95-F2F745B7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57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4C6-80AC-2469-6D87-86FFB6D4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A2A2E-E042-E24F-ACBF-7EDE5170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296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A94E-9F1A-D001-648B-6E306317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2473B-12E7-CA35-2B04-E289E38A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51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3F9D-9262-98C6-A065-5A43564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FD95C-CFC6-CC16-9D06-ACA50EB00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33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sharma</dc:creator>
  <cp:lastModifiedBy>nitin sharma</cp:lastModifiedBy>
  <cp:revision>1</cp:revision>
  <dcterms:created xsi:type="dcterms:W3CDTF">2023-03-30T14:56:12Z</dcterms:created>
  <dcterms:modified xsi:type="dcterms:W3CDTF">2023-03-30T15:00:44Z</dcterms:modified>
</cp:coreProperties>
</file>